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50CE8-1EAD-194F-9953-55C8BE96B2E8}" type="datetimeFigureOut">
              <a:rPr lang="en-US" smtClean="0"/>
              <a:t>1/9/12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6F36A-D9FE-D647-9631-3F3FAC9F8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1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6F36A-D9FE-D647-9631-3F3FAC9F81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13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1/9/12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1/9/12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“Boom” to “Bust”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1929-1941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50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more people had extra money in the 1920’s, many started to invest in the Stock Market.</a:t>
            </a:r>
          </a:p>
          <a:p>
            <a:r>
              <a:rPr lang="en-US" dirty="0" smtClean="0"/>
              <a:t>Question: What is a stock and what is the Stock Market? </a:t>
            </a:r>
          </a:p>
          <a:p>
            <a:r>
              <a:rPr lang="en-US" dirty="0" smtClean="0"/>
              <a:t>Answer: </a:t>
            </a:r>
            <a:r>
              <a:rPr lang="en-US" i="1" dirty="0" smtClean="0"/>
              <a:t>Stocks </a:t>
            </a:r>
            <a:r>
              <a:rPr lang="en-US" dirty="0" smtClean="0"/>
              <a:t>are small pieces of a company. When you own a stock or “share” you own a part of that company. If the company does well, you make money, when it does poorly…..</a:t>
            </a:r>
          </a:p>
          <a:p>
            <a:r>
              <a:rPr lang="en-US" i="1" dirty="0" smtClean="0"/>
              <a:t>The Stock Market  </a:t>
            </a:r>
            <a:r>
              <a:rPr lang="en-US" dirty="0" smtClean="0"/>
              <a:t>is literally the buying and selling of shares in many different companies in an effort to make money.</a:t>
            </a:r>
          </a:p>
          <a:p>
            <a:r>
              <a:rPr lang="en-US" dirty="0" smtClean="0"/>
              <a:t>Question: Why would a company sell stock or shares in that company?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Stock Market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18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5724" y="1322497"/>
            <a:ext cx="5352276" cy="5755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“Bull Market”- When the stock market is doing well and prices are going up.</a:t>
            </a:r>
          </a:p>
          <a:p>
            <a:r>
              <a:rPr lang="en-US" sz="1600" dirty="0" smtClean="0"/>
              <a:t>“Bear Market”-When the stock market is doing poorly and prices are going down.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sz="1600" dirty="0" smtClean="0"/>
              <a:t>“</a:t>
            </a:r>
            <a:r>
              <a:rPr lang="en-US" sz="1600" dirty="0"/>
              <a:t>Margin buying”- </a:t>
            </a:r>
            <a:r>
              <a:rPr lang="en-US" sz="1600" dirty="0" smtClean="0"/>
              <a:t>The </a:t>
            </a:r>
            <a:r>
              <a:rPr lang="en-US" sz="1600" dirty="0"/>
              <a:t>practice where people could buy a stock while only putting down 10</a:t>
            </a:r>
            <a:r>
              <a:rPr lang="en-US" sz="1600" dirty="0" smtClean="0"/>
              <a:t>%</a:t>
            </a:r>
            <a:r>
              <a:rPr lang="en-US" sz="1600" dirty="0"/>
              <a:t> </a:t>
            </a:r>
            <a:r>
              <a:rPr lang="en-US" sz="1600" dirty="0" smtClean="0"/>
              <a:t>and borrowing the rest.</a:t>
            </a:r>
          </a:p>
          <a:p>
            <a:r>
              <a:rPr lang="en-US" sz="1600" dirty="0" smtClean="0"/>
              <a:t>Many </a:t>
            </a:r>
            <a:r>
              <a:rPr lang="en-US" sz="1600" dirty="0"/>
              <a:t>would sell the </a:t>
            </a:r>
            <a:r>
              <a:rPr lang="en-US" sz="1600" dirty="0" smtClean="0"/>
              <a:t>stock at a higher price and pay off the money they borrowed. </a:t>
            </a:r>
            <a:r>
              <a:rPr lang="en-US" sz="1600" dirty="0"/>
              <a:t>This worked ok until a “margin call</a:t>
            </a:r>
            <a:r>
              <a:rPr lang="en-US" sz="1600" dirty="0" smtClean="0"/>
              <a:t>”. </a:t>
            </a:r>
            <a:r>
              <a:rPr lang="en-US" sz="1600" dirty="0"/>
              <a:t>(</a:t>
            </a:r>
            <a:r>
              <a:rPr lang="en-US" sz="1600" dirty="0" smtClean="0"/>
              <a:t>Click on “crash” on the wiki)</a:t>
            </a:r>
          </a:p>
          <a:p>
            <a:endParaRPr lang="en-US" sz="1600" dirty="0"/>
          </a:p>
          <a:p>
            <a:r>
              <a:rPr lang="en-US" sz="1600" dirty="0"/>
              <a:t>“Speculation”- The practice of buying and selling shares to make a quick profit. This works during a “bull” market but not during a “bear”.</a:t>
            </a:r>
          </a:p>
          <a:p>
            <a:endParaRPr lang="en-US" dirty="0"/>
          </a:p>
        </p:txBody>
      </p:sp>
      <p:pic>
        <p:nvPicPr>
          <p:cNvPr id="5" name="Picture 4" descr="bull vs be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077" y="2545928"/>
            <a:ext cx="2499796" cy="155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11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1929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51046"/>
          </a:xfrm>
        </p:spPr>
        <p:txBody>
          <a:bodyPr/>
          <a:lstStyle/>
          <a:p>
            <a:r>
              <a:rPr lang="en-US" dirty="0" smtClean="0"/>
              <a:t>A large number of investors nervous about the economy, started selling off their </a:t>
            </a:r>
            <a:r>
              <a:rPr lang="en-US" i="1" dirty="0" smtClean="0"/>
              <a:t>stocks</a:t>
            </a:r>
            <a:r>
              <a:rPr lang="en-US" dirty="0" smtClean="0"/>
              <a:t> all at once leading to a </a:t>
            </a:r>
            <a:r>
              <a:rPr lang="en-US" i="1" dirty="0" smtClean="0"/>
              <a:t>panic </a:t>
            </a:r>
            <a:r>
              <a:rPr lang="en-US" dirty="0" smtClean="0"/>
              <a:t>as others started to sell theirs as well. </a:t>
            </a:r>
            <a:r>
              <a:rPr lang="en-US" i="1" dirty="0" smtClean="0"/>
              <a:t>Stock brokers </a:t>
            </a:r>
            <a:r>
              <a:rPr lang="en-US" dirty="0" smtClean="0"/>
              <a:t>made </a:t>
            </a:r>
            <a:r>
              <a:rPr lang="en-US" i="1" dirty="0" smtClean="0"/>
              <a:t>margin calls</a:t>
            </a:r>
            <a:r>
              <a:rPr lang="en-US" dirty="0" smtClean="0"/>
              <a:t> to people who owed money. To cover what they owed, people sold more stocks…</a:t>
            </a:r>
          </a:p>
          <a:p>
            <a:endParaRPr lang="en-US" dirty="0"/>
          </a:p>
        </p:txBody>
      </p:sp>
      <p:pic>
        <p:nvPicPr>
          <p:cNvPr id="4" name="Picture 3" descr="pan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090" y="4253015"/>
            <a:ext cx="3321481" cy="225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35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“Black Thursday” and “Black Tuesday” October 29, 1929</a:t>
            </a:r>
            <a:br>
              <a:rPr lang="en-US" sz="3200" dirty="0" smtClean="0"/>
            </a:br>
            <a:r>
              <a:rPr lang="en-US" sz="3200" dirty="0" smtClean="0"/>
              <a:t>(The Stock Market Crash)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Causes: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Stock speculation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Margin buying (margin calls)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Installment buying(buying on credit)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Debt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“Run” on the banks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Loss of trust in banks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People defaulting on loans taken from the banks and bank collapses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 descr="bank collap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996" y="4755518"/>
            <a:ext cx="1815757" cy="136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3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7731" y="4354561"/>
            <a:ext cx="7767021" cy="644729"/>
          </a:xfrm>
        </p:spPr>
        <p:txBody>
          <a:bodyPr/>
          <a:lstStyle/>
          <a:p>
            <a:r>
              <a:rPr lang="en-US" dirty="0" smtClean="0"/>
              <a:t>President Hoover and the Crash</a:t>
            </a:r>
            <a:endParaRPr lang="en-US" dirty="0"/>
          </a:p>
        </p:txBody>
      </p:sp>
      <p:pic>
        <p:nvPicPr>
          <p:cNvPr id="10" name="Picture Placeholder 9" descr="Hoover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3" b="8243"/>
          <a:stretch>
            <a:fillRect/>
          </a:stretch>
        </p:blipFill>
        <p:spPr>
          <a:xfrm rot="240000">
            <a:off x="2013580" y="345696"/>
            <a:ext cx="4772156" cy="3598016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688489" y="5093579"/>
            <a:ext cx="7756264" cy="1283215"/>
          </a:xfrm>
        </p:spPr>
        <p:txBody>
          <a:bodyPr>
            <a:normAutofit fontScale="325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sz="4400" dirty="0" smtClean="0"/>
              <a:t>“Pull yourself up by your bootstraps”- No whining just work harder!</a:t>
            </a:r>
          </a:p>
          <a:p>
            <a:pPr marL="285750" indent="-285750">
              <a:buFont typeface="Arial"/>
              <a:buChar char="•"/>
            </a:pPr>
            <a:r>
              <a:rPr lang="en-US" sz="4400" dirty="0" smtClean="0"/>
              <a:t>“Volunteerism” instead of government aid (The Salvation Army, Red Cross, soup kitchens, churches, neighbors)</a:t>
            </a:r>
          </a:p>
          <a:p>
            <a:pPr marL="285750" indent="-285750">
              <a:buFont typeface="Arial"/>
              <a:buChar char="•"/>
            </a:pPr>
            <a:r>
              <a:rPr lang="en-US" sz="4400" dirty="0" smtClean="0"/>
              <a:t>Publics works programs like the building of the “Hoover Dam”</a:t>
            </a:r>
          </a:p>
          <a:p>
            <a:pPr marL="285750" indent="-285750">
              <a:buFont typeface="Arial"/>
              <a:buChar char="•"/>
            </a:pPr>
            <a:r>
              <a:rPr lang="en-US" sz="4400" dirty="0" smtClean="0"/>
              <a:t>The Reconstruction Finance Corporation or “R.F.C” (loans from the government to keep businesses and banks afloat)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1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8490" y="1060615"/>
            <a:ext cx="7756263" cy="4150809"/>
          </a:xfrm>
        </p:spPr>
        <p:txBody>
          <a:bodyPr/>
          <a:lstStyle/>
          <a:p>
            <a:r>
              <a:rPr lang="en-US" dirty="0" smtClean="0"/>
              <a:t>The “Bonus Army” in 1932 </a:t>
            </a:r>
            <a:r>
              <a:rPr lang="en-US" sz="3200" dirty="0" smtClean="0"/>
              <a:t>(or the nail in Hoover’s coffin)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792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was the first thing FDR did to try and stem the momentum of the Depression?</a:t>
            </a:r>
          </a:p>
          <a:p>
            <a:r>
              <a:rPr lang="en-US" dirty="0" smtClean="0"/>
              <a:t>What was the “New Deal”?</a:t>
            </a:r>
          </a:p>
          <a:p>
            <a:endParaRPr lang="en-US" dirty="0" smtClean="0"/>
          </a:p>
          <a:p>
            <a:r>
              <a:rPr lang="en-US" dirty="0" smtClean="0"/>
              <a:t>“Alphabet Soup Programs” (CCC, WPA, NIRA, TVA, etc.)</a:t>
            </a:r>
          </a:p>
          <a:p>
            <a:endParaRPr lang="en-US" dirty="0" smtClean="0"/>
          </a:p>
          <a:p>
            <a:r>
              <a:rPr lang="en-US" dirty="0" smtClean="0"/>
              <a:t>Did the New Deal programs help? What were some of the reactions to the “New Deal”?</a:t>
            </a:r>
          </a:p>
          <a:p>
            <a:endParaRPr lang="en-US" dirty="0" smtClean="0"/>
          </a:p>
          <a:p>
            <a:r>
              <a:rPr lang="en-US" dirty="0" smtClean="0"/>
              <a:t>The Supreme Court and the New Deal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248787"/>
            <a:ext cx="7756263" cy="1375619"/>
          </a:xfrm>
        </p:spPr>
        <p:txBody>
          <a:bodyPr/>
          <a:lstStyle/>
          <a:p>
            <a:r>
              <a:rPr lang="en-US" sz="4000" dirty="0" smtClean="0"/>
              <a:t>President Franklin Delano Roosevelt and the Great Depression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29552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Hoboes and Okies:</a:t>
            </a:r>
          </a:p>
          <a:p>
            <a:endParaRPr lang="en-US" dirty="0"/>
          </a:p>
          <a:p>
            <a:r>
              <a:rPr lang="en-US" dirty="0" smtClean="0"/>
              <a:t>The “Dust Bowl” and “Black blizzards”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Some famous people during the 1930’s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 Great Depression “hodgepodge”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42816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159</TotalTime>
  <Words>562</Words>
  <Application>Microsoft Macintosh PowerPoint</Application>
  <PresentationFormat>On-screen Show (4:3)</PresentationFormat>
  <Paragraphs>63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Hardcover</vt:lpstr>
      <vt:lpstr>“Boom” to “Bust”</vt:lpstr>
      <vt:lpstr>The Stock Market</vt:lpstr>
      <vt:lpstr>PowerPoint Presentation</vt:lpstr>
      <vt:lpstr>October 1929</vt:lpstr>
      <vt:lpstr>“Black Thursday” and “Black Tuesday” October 29, 1929 (The Stock Market Crash)</vt:lpstr>
      <vt:lpstr>President Hoover and the Crash</vt:lpstr>
      <vt:lpstr>The “Bonus Army” in 1932 (or the nail in Hoover’s coffin)  </vt:lpstr>
      <vt:lpstr>President Franklin Delano Roosevelt and the Great Depression</vt:lpstr>
      <vt:lpstr>A Great Depression “hodgepodge”</vt:lpstr>
    </vt:vector>
  </TitlesOfParts>
  <Company>LiveBeautiful.myarbonne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Roaring Twenties to The Great Depression</dc:title>
  <dc:creator>Wendi Johnson</dc:creator>
  <cp:lastModifiedBy>Wendi Johnson</cp:lastModifiedBy>
  <cp:revision>27</cp:revision>
  <dcterms:created xsi:type="dcterms:W3CDTF">2012-01-02T22:10:07Z</dcterms:created>
  <dcterms:modified xsi:type="dcterms:W3CDTF">2012-01-10T02:07:45Z</dcterms:modified>
</cp:coreProperties>
</file>